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CSHLP3285CH43F5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43.3.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Schematic representation of the major surface glycoconjugates of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Trypanosoma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cell surface of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covered with a dense layer of mucins,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glycosylinositolphospholipids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(GIPLs), and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lipopeptidophosphoglycan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(LPPG). The structures of the mucin anchors and the predominant LPPG species are outlined.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Aminoethylphosphonate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residues are indicated by 2-AEP. For the monosaccharide symbol code, see Figure </a:t>
            </a:r>
            <a:r>
              <a:rPr lang="en-US" sz="9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1.5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also reproduced on the inside front cover.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For a key to symbols used for monosaccharides, use the SNFG link. Embedded links are present but live only in the slide display mode.)</a:t>
            </a:r>
            <a:endParaRPr lang="en-US" dirty="0">
              <a:effectLst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hyperlink" Target="https://www.ncbi.nlm.nih.gov/books/NBK310273/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FAB028-D3CE-44CA-A3B7-47C8F3A5A9C8}"/>
              </a:ext>
            </a:extLst>
          </p:cNvPr>
          <p:cNvGrpSpPr/>
          <p:nvPr/>
        </p:nvGrpSpPr>
        <p:grpSpPr>
          <a:xfrm>
            <a:off x="258786" y="207865"/>
            <a:ext cx="8607272" cy="6452157"/>
            <a:chOff x="258786" y="207865"/>
            <a:chExt cx="8607272" cy="6452157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17493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511443" y="207865"/>
              <a:ext cx="7981627" cy="6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Schematic Representation of the Major Surface Glycoconjugates </a:t>
              </a:r>
            </a:p>
            <a:p>
              <a:pPr algn="ctr"/>
              <a:r>
                <a:rPr lang="en-US" sz="1800" b="1" dirty="0"/>
                <a:t>of </a:t>
              </a:r>
              <a:r>
                <a:rPr lang="en-US" sz="1800" b="1" i="1" dirty="0"/>
                <a:t>Trypanosoma </a:t>
              </a:r>
              <a:r>
                <a:rPr lang="en-US" sz="1800" b="1" i="1" dirty="0" err="1"/>
                <a:t>cruzi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429190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763213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43, Figure 3.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>
              <a:hlinkClick r:id="rId5"/>
              <a:extLst>
                <a:ext uri="{FF2B5EF4-FFF2-40B4-BE49-F238E27FC236}">
                  <a16:creationId xmlns:a16="http://schemas.microsoft.com/office/drawing/2014/main" id="{52BF0798-33D7-46E8-86F8-A213B1541F14}"/>
                </a:ext>
              </a:extLst>
            </p:cNvPr>
            <p:cNvSpPr/>
            <p:nvPr/>
          </p:nvSpPr>
          <p:spPr>
            <a:xfrm>
              <a:off x="3637149" y="6097847"/>
              <a:ext cx="217399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tx2"/>
                  </a:solidFill>
                </a:rPr>
                <a:t>Symbol Nomenclature for Glycans (SNFG)</a:t>
              </a:r>
              <a:endParaRPr lang="en-US" altLang="en-US" sz="9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01E842-76A4-4C59-A144-99229AFA013F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3" name="Picture 2">
                <a:hlinkClick r:id="rId6"/>
                <a:extLst>
                  <a:ext uri="{FF2B5EF4-FFF2-40B4-BE49-F238E27FC236}">
                    <a16:creationId xmlns:a16="http://schemas.microsoft.com/office/drawing/2014/main" id="{C417B88F-79AC-49FB-B490-6DBBD1E24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>
                <a:hlinkClick r:id="rId8"/>
                <a:extLst>
                  <a:ext uri="{FF2B5EF4-FFF2-40B4-BE49-F238E27FC236}">
                    <a16:creationId xmlns:a16="http://schemas.microsoft.com/office/drawing/2014/main" id="{99B2996E-53E6-4B4A-A2E2-1BDEC2B51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E017E0-4211-4B8F-A10F-5414DB52BA27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4EBC60-17C1-4D80-BF83-245831B90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08907" y="1114560"/>
              <a:ext cx="3977872" cy="4190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155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47</cp:revision>
  <dcterms:created xsi:type="dcterms:W3CDTF">2017-05-17T01:16:58Z</dcterms:created>
  <dcterms:modified xsi:type="dcterms:W3CDTF">2017-08-21T09:32:58Z</dcterms:modified>
</cp:coreProperties>
</file>