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79" d="100"/>
          <a:sy n="79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1.5.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symbols and conventions for drawing glycan structures. The monosaccharide symbol set from the Second Edition of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Essentials of Glycobiology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remains intact but has been extended to cover a wider range of monosaccharides found in nature. A full table of symbols is available in Online Appendix 1B at the NCBI Books website. A few examples of symbols and the use of this system to depict naturally occurring glycans are shown here.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Branched “biantennary” N-glycan from a vertebrate, with two types of outer termini, depicted at different levels of structural details.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Examples of glycosaminoglycan (GAG) chains from metazoan animals, a plant glycan, and a bacterial lipopolysaccharide.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For a key to symbols used for monosaccharides, use the SNFG link. Embedded links are present but live only in the slide display mode.)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hlpress.com/default.tpl?action=full&amp;src=pdf&amp;--eqskudatarq=1076" TargetMode="External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glycans/" TargetMode="External"/><Relationship Id="rId5" Type="http://schemas.openxmlformats.org/officeDocument/2006/relationships/hyperlink" Target="https://www.ncbi.nlm.nih.gov/books/NBK310273/" TargetMode="External"/><Relationship Id="rId10" Type="http://schemas.openxmlformats.org/officeDocument/2006/relationships/image" Target="../media/image4.tiff"/><Relationship Id="rId4" Type="http://schemas.openxmlformats.org/officeDocument/2006/relationships/image" Target="../media/image1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B1067-B27B-4B85-A2C2-F468D847908C}"/>
              </a:ext>
            </a:extLst>
          </p:cNvPr>
          <p:cNvGrpSpPr/>
          <p:nvPr/>
        </p:nvGrpSpPr>
        <p:grpSpPr>
          <a:xfrm>
            <a:off x="258786" y="347349"/>
            <a:ext cx="8607272" cy="6312673"/>
            <a:chOff x="258786" y="347349"/>
            <a:chExt cx="8607272" cy="6312673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717493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464949" y="347349"/>
              <a:ext cx="7981627" cy="6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Examples of Symbols and Conventions for Drawing Glycan Structures</a:t>
              </a:r>
              <a:endParaRPr lang="en-US" altLang="en-US" sz="17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3839" y="6429190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763213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1, Figure 5.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" name="Rectangle 1">
              <a:hlinkClick r:id="rId5"/>
            </p:cNvPr>
            <p:cNvSpPr/>
            <p:nvPr/>
          </p:nvSpPr>
          <p:spPr>
            <a:xfrm>
              <a:off x="3637149" y="6097847"/>
              <a:ext cx="217399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900" b="1" dirty="0">
                  <a:solidFill>
                    <a:schemeClr val="tx2"/>
                  </a:solidFill>
                </a:rPr>
                <a:t>Symbol Nomenclature for Glycans (SNFG)</a:t>
              </a:r>
              <a:endParaRPr lang="en-US" altLang="en-US" sz="9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82C571D-AF97-4F50-B29D-B11BF3E50219}"/>
                </a:ext>
              </a:extLst>
            </p:cNvPr>
            <p:cNvGrpSpPr/>
            <p:nvPr/>
          </p:nvGrpSpPr>
          <p:grpSpPr>
            <a:xfrm>
              <a:off x="258786" y="5877048"/>
              <a:ext cx="1316220" cy="565843"/>
              <a:chOff x="258786" y="5877048"/>
              <a:chExt cx="1316220" cy="565843"/>
            </a:xfrm>
          </p:grpSpPr>
          <p:pic>
            <p:nvPicPr>
              <p:cNvPr id="20" name="Picture 2">
                <a:hlinkClick r:id="rId6"/>
                <a:extLst>
                  <a:ext uri="{FF2B5EF4-FFF2-40B4-BE49-F238E27FC236}">
                    <a16:creationId xmlns:a16="http://schemas.microsoft.com/office/drawing/2014/main" xmlns="" id="{389D792B-E250-4BF3-91E6-8F8F290A5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">
                <a:hlinkClick r:id="rId8"/>
                <a:extLst>
                  <a:ext uri="{FF2B5EF4-FFF2-40B4-BE49-F238E27FC236}">
                    <a16:creationId xmlns:a16="http://schemas.microsoft.com/office/drawing/2014/main" xmlns="" id="{A82217C4-D877-4837-8E06-8F1CEA630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C470F895-C851-47BA-ACB2-1CC1F759F215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</p:grpSp>
      <p:pic>
        <p:nvPicPr>
          <p:cNvPr id="1028" name="Picture 4" descr="B:\cshlp\3285\Art\01_GLYCO3_art\3285ch01f05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" y="1171575"/>
            <a:ext cx="7466400" cy="39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203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KARTHIKEYAN</cp:lastModifiedBy>
  <cp:revision>37</cp:revision>
  <dcterms:created xsi:type="dcterms:W3CDTF">2017-05-17T01:16:58Z</dcterms:created>
  <dcterms:modified xsi:type="dcterms:W3CDTF">2017-10-07T06:33:32Z</dcterms:modified>
</cp:coreProperties>
</file>